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63" r:id="rId7"/>
    <p:sldId id="262" r:id="rId8"/>
    <p:sldId id="264" r:id="rId9"/>
    <p:sldId id="267" r:id="rId10"/>
    <p:sldId id="266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4"/>
  </p:normalViewPr>
  <p:slideViewPr>
    <p:cSldViewPr snapToGrid="0" snapToObjects="1">
      <p:cViewPr varScale="1">
        <p:scale>
          <a:sx n="81" d="100"/>
          <a:sy n="81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56909-8E6C-5A4C-8F2B-9DE316BEDECC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17E6C-B338-FE4B-A7AA-631DF73B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Applications!!</a:t>
            </a:r>
          </a:p>
          <a:p>
            <a:r>
              <a:rPr lang="en-US" dirty="0" smtClean="0"/>
              <a:t>Regret</a:t>
            </a:r>
            <a:r>
              <a:rPr lang="en-US" baseline="0" dirty="0" smtClean="0"/>
              <a:t> vs. Reward (opportunity cost)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17E6C-B338-FE4B-A7AA-631DF73B17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7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2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9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05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D0FE-A317-F24C-8BB6-E253EAF6AD5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DEBA6-6F10-4C4F-90E6-3D25E5008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902652"/>
            <a:ext cx="9144000" cy="2387600"/>
          </a:xfrm>
        </p:spPr>
        <p:txBody>
          <a:bodyPr/>
          <a:lstStyle/>
          <a:p>
            <a:r>
              <a:rPr lang="en-US" dirty="0" smtClean="0"/>
              <a:t>Multi-Armed Bandit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6541" y="5202238"/>
            <a:ext cx="9144000" cy="1655762"/>
          </a:xfrm>
        </p:spPr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Hariharan</a:t>
            </a:r>
            <a:r>
              <a:rPr lang="en-US" dirty="0" smtClean="0"/>
              <a:t>, </a:t>
            </a:r>
            <a:r>
              <a:rPr lang="en-US" dirty="0" err="1" smtClean="0"/>
              <a:t>Sunith</a:t>
            </a:r>
            <a:r>
              <a:rPr lang="en-US" dirty="0" smtClean="0"/>
              <a:t> Suresh, Lin Xiao, </a:t>
            </a:r>
            <a:r>
              <a:rPr lang="en-US" dirty="0" err="1" smtClean="0"/>
              <a:t>Ilan</a:t>
            </a:r>
            <a:r>
              <a:rPr lang="en-US" dirty="0" smtClean="0"/>
              <a:t> 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59" y="1635467"/>
            <a:ext cx="3784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0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Gaussian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in continuous case!</a:t>
            </a:r>
          </a:p>
          <a:p>
            <a:r>
              <a:rPr lang="en-US" dirty="0" smtClean="0"/>
              <a:t>Probability of Improvement (PI)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2" y="2786555"/>
            <a:ext cx="5241987" cy="38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7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 Fit Over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5178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Slide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Exploration vs. 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Exploitation: Capitalizing on information available so far</a:t>
            </a:r>
          </a:p>
          <a:p>
            <a:pPr lvl="1"/>
            <a:r>
              <a:rPr lang="en-US" dirty="0" smtClean="0"/>
              <a:t>Exploration: Acquiring New Information</a:t>
            </a:r>
          </a:p>
          <a:p>
            <a:pPr lvl="1"/>
            <a:r>
              <a:rPr lang="en-US" dirty="0" smtClean="0"/>
              <a:t>“Bandit problems embody in essential form a conflict evident in all human human action: information verses immediate payoff.”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1" y="3502804"/>
            <a:ext cx="3888586" cy="2927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2" y="3430172"/>
            <a:ext cx="3999832" cy="29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8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List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Thompson Sampling</a:t>
            </a:r>
          </a:p>
          <a:p>
            <a:r>
              <a:rPr lang="en-US" dirty="0" smtClean="0"/>
              <a:t>𝜺-Greedy</a:t>
            </a:r>
          </a:p>
          <a:p>
            <a:r>
              <a:rPr lang="en-US" dirty="0" smtClean="0"/>
              <a:t>Upper Confidence Bounds (UCB)</a:t>
            </a:r>
          </a:p>
          <a:p>
            <a:r>
              <a:rPr lang="en-US" dirty="0" err="1" smtClean="0"/>
              <a:t>AdBandit</a:t>
            </a:r>
            <a:r>
              <a:rPr lang="en-US" dirty="0" smtClean="0"/>
              <a:t> (pure exploitation)</a:t>
            </a:r>
          </a:p>
          <a:p>
            <a:r>
              <a:rPr lang="en-US" dirty="0" smtClean="0"/>
              <a:t>Gaussian Processes</a:t>
            </a:r>
          </a:p>
          <a:p>
            <a:r>
              <a:rPr lang="en-US" dirty="0" smtClean="0"/>
              <a:t>Many More!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49" y="1825625"/>
            <a:ext cx="3912042" cy="35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8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Bernoulli Bandit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 Machines</a:t>
                </a:r>
              </a:p>
              <a:p>
                <a:r>
                  <a:rPr lang="en-US" dirty="0" smtClean="0"/>
                  <a:t>Bernoulli Reward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𝐏𝐫𝐢𝐨𝐫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r>
                      <a:rPr lang="en-US" b="0" i="1" smtClean="0">
                        <a:latin typeface="Cambria Math" charset="0"/>
                      </a:rPr>
                      <m:t>𝐵𝑒𝑡𝑎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𝐋𝐢𝐤𝐞𝐥𝐢𝐡𝐨𝐨𝐝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Reward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from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Machine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 smtClean="0"/>
              </a:p>
              <a:p>
                <a:r>
                  <a:rPr lang="en-US" b="1" dirty="0" smtClean="0"/>
                  <a:t>Posterior</a:t>
                </a:r>
                <a:r>
                  <a:rPr lang="en-US" b="0" dirty="0" smtClean="0"/>
                  <a:t>: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𝑀𝑎𝑐h𝑖𝑛𝑒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after T iterations: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𝐵𝑒𝑡𝑎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) </m:t>
                            </m:r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881563" y="1027906"/>
            <a:ext cx="17162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😎</a:t>
            </a:r>
            <a:endParaRPr lang="en-US" sz="16600" dirty="0"/>
          </a:p>
        </p:txBody>
      </p:sp>
      <p:sp>
        <p:nvSpPr>
          <p:cNvPr id="5" name="TextBox 4"/>
          <p:cNvSpPr txBox="1"/>
          <p:nvPr/>
        </p:nvSpPr>
        <p:spPr>
          <a:xfrm>
            <a:off x="8881563" y="3530085"/>
            <a:ext cx="42203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😭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57228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3" y="2434615"/>
            <a:ext cx="10886394" cy="38138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97096"/>
            <a:ext cx="10515600" cy="4351338"/>
          </a:xfrm>
        </p:spPr>
        <p:txBody>
          <a:bodyPr/>
          <a:lstStyle/>
          <a:p>
            <a:r>
              <a:rPr lang="en-US" smtClean="0"/>
              <a:t>Backwards Algorithm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64342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𝜺-Greedy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7312572" cy="4351338"/>
              </a:xfrm>
            </p:spPr>
            <p:txBody>
              <a:bodyPr/>
              <a:lstStyle/>
              <a:p>
                <a:r>
                  <a:rPr lang="en-US" dirty="0" smtClean="0"/>
                  <a:t>Given Machines {1,…,K} with initial empirical means 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, …,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𝐾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(0)}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Probability of choosing machine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𝜺 is defined by the user and controls the level of exploration and exploitation</a:t>
                </a:r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7312572" cy="4351338"/>
              </a:xfrm>
              <a:blipFill rotWithShape="0">
                <a:blip r:embed="rId2"/>
                <a:stretch>
                  <a:fillRect l="-150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1" y="4428577"/>
            <a:ext cx="8032310" cy="140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72" y="225516"/>
            <a:ext cx="3644462" cy="29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Thompson Sampling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Sample each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r>
                      <a:rPr lang="en-US" b="0" i="1" smtClean="0">
                        <a:latin typeface="Cambria Math" charset="0"/>
                      </a:rPr>
                      <m:t>𝐵𝑒𝑡𝑎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𝑎𝑟𝑔𝑚𝑎𝑥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Between Exploit and Explore… just right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6" y="3243373"/>
            <a:ext cx="7905969" cy="2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Upper Confidence Bound (UCB)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Select machine with largest Upper Confidence Bound at each round</a:t>
                </a:r>
              </a:p>
              <a:p>
                <a:r>
                  <a:rPr lang="en-US" dirty="0" smtClean="0"/>
                  <a:t>Bound tightens the more times you play a machine</a:t>
                </a:r>
              </a:p>
              <a:p>
                <a:r>
                  <a:rPr lang="en-US" dirty="0" smtClean="0"/>
                  <a:t>Upper Bound: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𝐴𝑣𝑒𝑟𝑎𝑔𝑒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𝑟𝑒𝑤𝑎𝑟𝑑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𝑓𝑜𝑟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𝑚𝑎𝑐h𝑖𝑛𝑒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𝑜𝑓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𝑡𝑖𝑚𝑒𝑠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𝑚𝑎𝑐h𝑖𝑛𝑒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h𝑎𝑠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𝑏𝑒𝑒𝑛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𝑝𝑙𝑎𝑦𝑒𝑑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44" y="2867570"/>
            <a:ext cx="3501697" cy="1956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25" y="2601311"/>
            <a:ext cx="2576351" cy="33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2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33" y="469790"/>
            <a:ext cx="9903398" cy="5972367"/>
          </a:xfrm>
        </p:spPr>
      </p:pic>
    </p:spTree>
    <p:extLst>
      <p:ext uri="{BB962C8B-B14F-4D97-AF65-F5344CB8AC3E}">
        <p14:creationId xmlns:p14="http://schemas.microsoft.com/office/powerpoint/2010/main" val="33381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167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Cambria Math</vt:lpstr>
      <vt:lpstr>Arial</vt:lpstr>
      <vt:lpstr>Office Theme</vt:lpstr>
      <vt:lpstr>Multi-Armed Bandit</vt:lpstr>
      <vt:lpstr>Exploration vs. Exploitation</vt:lpstr>
      <vt:lpstr>List of Algorithms</vt:lpstr>
      <vt:lpstr>Bernoulli Bandit</vt:lpstr>
      <vt:lpstr>Dynamic Programming</vt:lpstr>
      <vt:lpstr>𝜺-Greedy</vt:lpstr>
      <vt:lpstr>Thompson Sampling</vt:lpstr>
      <vt:lpstr>Upper Confidence Bound (UCB)</vt:lpstr>
      <vt:lpstr>PowerPoint Presentation</vt:lpstr>
      <vt:lpstr>Gaussian Processes</vt:lpstr>
      <vt:lpstr>GP Fit Over Time</vt:lpstr>
      <vt:lpstr>Slide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</dc:title>
  <dc:creator>shariharan99@gmail.com</dc:creator>
  <cp:lastModifiedBy>shariharan99@gmail.com</cp:lastModifiedBy>
  <cp:revision>12</cp:revision>
  <dcterms:created xsi:type="dcterms:W3CDTF">2016-05-06T00:23:50Z</dcterms:created>
  <dcterms:modified xsi:type="dcterms:W3CDTF">2016-05-06T02:57:22Z</dcterms:modified>
</cp:coreProperties>
</file>